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781" r:id="rId2"/>
    <p:sldId id="256" r:id="rId3"/>
    <p:sldId id="257" r:id="rId4"/>
    <p:sldId id="740" r:id="rId5"/>
    <p:sldId id="741" r:id="rId6"/>
    <p:sldId id="777" r:id="rId7"/>
    <p:sldId id="780" r:id="rId8"/>
    <p:sldId id="745" r:id="rId9"/>
    <p:sldId id="746" r:id="rId10"/>
    <p:sldId id="779" r:id="rId11"/>
    <p:sldId id="775" r:id="rId12"/>
    <p:sldId id="776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6ACE"/>
    <a:srgbClr val="CCECFF"/>
    <a:srgbClr val="33CC33"/>
    <a:srgbClr val="C06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DE743-382B-42E5-AA6E-FB8C9D08DE14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21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180423"/>
            <a:ext cx="117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LỰC CẢN CỦA KHÔNG KHÍ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9" y="986621"/>
            <a:ext cx="1022508" cy="1022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ên lửa liên lục địa – Wikipedia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" y="2038806"/>
            <a:ext cx="3339523" cy="48623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á vé máy bay tăng cao trở l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26" y="4294186"/>
            <a:ext cx="4772376" cy="2454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Ảnh: Giải mã màu sắc trên các viên đạn súng AK | VOV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976" y="956944"/>
            <a:ext cx="4038024" cy="2692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Sơ lược về giải đua xe moto GP | 2banh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72" y="1037750"/>
            <a:ext cx="4333875" cy="2886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ộc đua xe đạp Cúp Truyền hình TP.HCM 2020 xuất phát ngày 19-5 - Báo Khánh  Hòa điện t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712" y="4129519"/>
            <a:ext cx="3843337" cy="256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8875" y="4633912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6250" y="180423"/>
            <a:ext cx="117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NHIỆM VỤ HỌC TẬP TẠI NHÀ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1178004" y="2025171"/>
            <a:ext cx="10185321" cy="2787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nồm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trượt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quay video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lớp tiết học sau.</a:t>
            </a: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 bài tập về nhà: Phần bài tập trang 198sgk.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9" y="986621"/>
            <a:ext cx="1022508" cy="1022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ÒNG GIÁO DỤC VÀ ĐÀO TẠO - ppt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ình nền bài giảng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6109" y="1537854"/>
            <a:ext cx="7481455" cy="97891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BÀI 40: LỰC MA SÁT</a:t>
            </a:r>
            <a:endParaRPr lang="vi-VN" sz="40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150" y="410865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HOẠT ĐỘNG CÁ NHÂN                   THỜI GIAN: 1 PHÚT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8587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999"/>
            <a:ext cx="2438399" cy="1591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128" y="1409699"/>
            <a:ext cx="10001288" cy="2876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9223" y="3305224"/>
            <a:ext cx="70823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chỉ ra các lực tiếp xúc với tủ? </a:t>
            </a:r>
          </a:p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lực đó các tác dụng gì đối với tủ?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417249"/>
            <a:ext cx="116452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Lực đẩy của ng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ời và lực sàn nhà tác dụng vào tủ. Lực đẩy có tác dụng làm cho tủ di chuyển về phía tr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ớc ng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ời đó; còn </a:t>
            </a:r>
            <a:r>
              <a:rPr lang="en-US" sz="3200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mà sàn nhà tác dụng vào tủ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có tác dụng cản trở sự di chuyển của tủ.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7650" y="956944"/>
            <a:ext cx="10991849" cy="208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NHIỆM VỤ 1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NHÓM HỌC TẬP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</a:rPr>
              <a:t>Thực hiện thí nghiệm tương tự như hình 48.1 và 48.2</a:t>
            </a:r>
          </a:p>
          <a:p>
            <a:pPr marL="3429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vi-VN" sz="2400" b="1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5425" y="180423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NHIỆM VỤ HỌC SINH                      THỜI GIAN</a:t>
            </a:r>
            <a:r>
              <a:rPr lang="vi-VN" sz="2800" b="1">
                <a:solidFill>
                  <a:srgbClr val="FF0000"/>
                </a:solidFill>
              </a:rPr>
              <a:t>: </a:t>
            </a:r>
            <a:r>
              <a:rPr lang="en-US" sz="2800" b="1">
                <a:solidFill>
                  <a:srgbClr val="FF0000"/>
                </a:solidFill>
              </a:rPr>
              <a:t>5</a:t>
            </a:r>
            <a:r>
              <a:rPr lang="vi-VN" sz="2800" b="1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PHÚT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61"/>
            <a:ext cx="922518" cy="6019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8158" y="1967416"/>
            <a:ext cx="65728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NHÓM</a:t>
            </a:r>
          </a:p>
          <a:p>
            <a:pPr algn="just">
              <a:tabLst>
                <a:tab pos="457200" algn="l"/>
              </a:tabLst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So sánh số chỉ của lực kế trong 2 trường hợp và cho biết đặc điểm của bề mặt tiếp xúc có ảnh hưởng như thế nào đến tác dụng của lực tiếp xúc giữa mặt sàn và vật.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837" y="5391483"/>
            <a:ext cx="1722163" cy="172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838" y="1967416"/>
            <a:ext cx="4749512" cy="3424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rrow: Down 2"/>
          <p:cNvSpPr/>
          <p:nvPr/>
        </p:nvSpPr>
        <p:spPr>
          <a:xfrm>
            <a:off x="4165890" y="5102628"/>
            <a:ext cx="831273" cy="84414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8325" y="5960177"/>
            <a:ext cx="8582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Mặt tiếp xúc càng gồ ghề thì  lực ma sát càng lớn.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5425" y="180423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NHIỆM VỤ HỌC SINH                      THỜI GIAN: 2 PHÚT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155"/>
            <a:ext cx="1692071" cy="11041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5425" y="1477417"/>
            <a:ext cx="890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Khi nào xuất hiện lực ma sát tr</a:t>
            </a: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ợt?</a:t>
            </a:r>
          </a:p>
        </p:txBody>
      </p:sp>
      <p:pic>
        <p:nvPicPr>
          <p:cNvPr id="1028" name="Picture 4" descr="cầu trượt - Đồ Chơi Sao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19300"/>
            <a:ext cx="57150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ẩn thận sàn trơn trượt - 3A Safety - Thiết kế và sản xuất biển báo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89" y="3104972"/>
            <a:ext cx="4301837" cy="43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3284" y="2351782"/>
            <a:ext cx="7127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ma sát tr</a:t>
            </a:r>
            <a:r>
              <a:rPr lang="vi-VN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ợt xuất hiện khi một vật tr</a:t>
            </a:r>
            <a:r>
              <a:rPr lang="vi-VN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ợt trên bề mặt một vật khác.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5425" y="180423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NHIỆM VỤ HỌC SINH                      THỜI GIAN</a:t>
            </a:r>
            <a:r>
              <a:rPr lang="vi-VN" sz="2800" b="1">
                <a:solidFill>
                  <a:srgbClr val="FF0000"/>
                </a:solidFill>
              </a:rPr>
              <a:t>: </a:t>
            </a:r>
            <a:r>
              <a:rPr lang="en-US" sz="2800" b="1">
                <a:solidFill>
                  <a:srgbClr val="FF0000"/>
                </a:solidFill>
              </a:rPr>
              <a:t>3</a:t>
            </a:r>
            <a:r>
              <a:rPr lang="vi-VN" sz="2800" b="1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PHÚT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9492"/>
            <a:ext cx="1692071" cy="11041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5074" y="1228401"/>
            <a:ext cx="785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Khi nào xuất hiện lực ma sát nghỉ?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067" y="1997316"/>
            <a:ext cx="10746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 từ từ khối gỗ trên mặt bàn, quan sát số chỉ của lực kế khi vật chưa chuyển động.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chỉ lực kế khi vật chưa di chuyển cho biết lực cản trở chuyển động của vật lúc này là bao nhiêu?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cản xuất hiện ở đâu khiến vật chưa thể di chuyển dưới tác dụng của lực kéo?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889" y="4166892"/>
            <a:ext cx="6233639" cy="2691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ướng dẫn cách lắp đặt quạt trần sao cho hợp phong thủ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37" y="2356657"/>
            <a:ext cx="5168053" cy="4279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/>
          <p:cNvSpPr/>
          <p:nvPr/>
        </p:nvSpPr>
        <p:spPr>
          <a:xfrm>
            <a:off x="4475017" y="0"/>
            <a:ext cx="5860473" cy="2361755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Lực nào đã giữ quạt trần và các bức tranh không bị r</a:t>
            </a:r>
            <a:r>
              <a:rPr lang="vi-VN" sz="2800" b="1">
                <a:solidFill>
                  <a:srgbClr val="FF0000"/>
                </a:solidFill>
              </a:rPr>
              <a:t>ơ</a:t>
            </a:r>
            <a:r>
              <a:rPr lang="en-US" sz="2800" b="1">
                <a:solidFill>
                  <a:srgbClr val="FF0000"/>
                </a:solidFill>
              </a:rPr>
              <a:t>i xuống khi chịu tác dụng của trọng lực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5425" y="180423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DỤNG VÀ ẢNH H</a:t>
            </a:r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ỞNG CỦA LỰC MA SÁT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96" y="956944"/>
            <a:ext cx="1022508" cy="1022508"/>
          </a:xfrm>
          <a:prstGeom prst="rect">
            <a:avLst/>
          </a:prstGeom>
        </p:spPr>
      </p:pic>
      <p:pic>
        <p:nvPicPr>
          <p:cNvPr id="1026" name="Picture 2" descr="Lời khuyên chăm sóc phanh V xe đạp đua tốt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0040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2666770"/>
            <a:ext cx="5868849" cy="4010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036618" y="5624945"/>
            <a:ext cx="983673" cy="3976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01174" y="5624945"/>
            <a:ext cx="1095517" cy="397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/>
          <p:cNvSpPr/>
          <p:nvPr/>
        </p:nvSpPr>
        <p:spPr>
          <a:xfrm>
            <a:off x="2189019" y="6483927"/>
            <a:ext cx="457199" cy="193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82140" y="6185245"/>
            <a:ext cx="2727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mà mặt đất tác dụn lên bàn chân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855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Cách sử dụng và bảo trì lốp xe gắn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04" y="3691350"/>
            <a:ext cx="4503593" cy="261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ân loại đế giày - VO 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17" y="3429000"/>
            <a:ext cx="4694001" cy="352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95425" y="180423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DỤNG VÀ ẢNH H</a:t>
            </a:r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ỞNG CỦA LỰC MA SÁT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858" y="1172263"/>
            <a:ext cx="10230283" cy="20414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BÀI 40: LỰC MA SÁT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9:  SỰ ĐA DẠNG VÀ CÁC THỂ CƠ BẢN CỦA CHẤT. TÍNH CHẤT CỦA CHẤT</dc:title>
  <dc:creator>Admin</dc:creator>
  <cp:lastModifiedBy>Asus</cp:lastModifiedBy>
  <cp:revision>86</cp:revision>
  <dcterms:created xsi:type="dcterms:W3CDTF">2021-02-06T13:24:00Z</dcterms:created>
  <dcterms:modified xsi:type="dcterms:W3CDTF">2022-08-19T22:36:23Z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9520424EE8FB472EB8F27623F006142E</vt:lpwstr>
  </property>
  <property fmtid="{D5CDD505-2E9C-101B-9397-08002B2CF9AE}" pid="3" name="KSOProductBuildVer">
    <vt:lpwstr>1033-11.2.0.11042</vt:lpwstr>
  </property>
</Properties>
</file>